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621F32-F48D-A814-232E-B374CB4E1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F10B8B4-419C-EBC1-62FC-E17ED19D78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7A95ED-62B2-6359-DF51-51C2786E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DC049BC-1328-2D4B-EA65-6E69FA4F0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EE2E6F-909A-6641-C906-0D81ABD90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137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739085-A76B-A7A9-E499-169114B5D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A8D835D-3005-F8F5-8B3D-CF44C83DC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7DDF2A8-7FC4-41F2-01C6-848621D2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52D025-C579-D2F7-CE4B-3BF60A4FC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7E4796-0937-BEBB-1AD0-7F8A45D97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93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A468C3C-8B82-860E-69EF-BE0A61DCF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45263F6-F535-1BD5-6A7E-C856DFBCD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B02904-1C1F-0BB6-6E37-2B9C6FC3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73AE6B-239F-F912-8719-9B5A8A08B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D30B61-B6CF-A0A9-BFDB-AE30F9C47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031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8220F2-1D75-D48C-E06A-B2EC0DFF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9EECD8-9476-1EC1-E67D-69382E688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C15226-D8F3-066A-38E8-0890D3E2C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65017C-CD53-8138-D874-7E98D811F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864DFE-4190-846A-17A3-B3B477DFC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209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4B25C0-B417-804A-696C-FCC2534BC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1723D06-FF2D-E12E-1659-21F3705C4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7348F7-F979-13C5-2215-32E34A299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47F376-D413-3A20-DC08-817CFBB48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AFC6D7-0F95-DB28-D2FB-BDF0E0BEC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6218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427711-1F1D-76D3-6E8C-AD4A0EE2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6BC2BB-EDBA-7EAA-F763-F5CE2FED0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C78858B-D5E3-B2C4-EE7E-87A66FDF8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CBA4C7-856F-FE91-391D-E1322F9F6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26D6AF-8D59-20B1-162A-006E49E89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A4C7091-D249-6192-0CED-10EAD45D0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33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67F8F8-1514-302B-7530-505BFC42D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F4110A-70C5-39DE-D101-57B2871BC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2501EE8-2C22-0D11-7027-A74C495EB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5CC626-7723-A282-7D63-37C1E44A82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FF4C698-079B-FF9F-D8B5-06C99FE72A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E8B3295-DA3C-95EC-A955-37541D426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D70B06C-20F7-BE38-5804-279B7CD13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1087E66-79EE-8771-261E-C96D727E6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176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AEEB30-EE18-1027-00CF-95626BEB9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D48ECAD-E536-4C6D-F9B3-8257C554C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73BB0A0-57F5-0489-A8B3-C232354DE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70B7BE-1F36-DDE9-D282-AC328983B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11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ACD6810-74D6-1E98-76E2-B36DA5CF3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927AADD-0E64-CE85-13AF-5BE348AD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16BC35-D551-38F5-CFEB-0BA750B9E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188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9D1846-FBB6-34A5-55AF-04322A3A0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2213EA-4F77-EA3C-3222-28324687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C123794-F736-F281-A822-FAF366199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064180D-F46B-8ADB-A2B1-B812C63A8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7D93E3-A4C8-7A0A-DB1C-B3ACF0EA3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A46EFEC-658C-0364-A213-61876407A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980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59E894-4914-5660-14D3-F370A755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AF2F938-712F-45B3-30E1-14706A8D1B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802B99E-4362-6BBF-AC2A-8B629AC1F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3139DCA-0F8A-4322-CDBE-F6B2A682B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F86AEBF-C06F-CEEE-2C06-23E45F30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18164A3-D77A-A6A9-BC56-5FBB05CF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176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786B57-ECBF-22C4-F587-D2015280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BECB60-3246-CF3C-DF42-9F94FA1C9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DCAA7B-001D-4E0E-024B-31A072D13E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875CF-D75E-48C8-BB7F-427042D7C180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821A5A-FA64-523D-9102-38138BCE7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1260D5-3341-F13D-909D-0BC736A915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CF356-91DB-42B2-8941-D256C47127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280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9DDA15C-9E35-AD58-AD6B-9241DC5BD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5E4F53D-F972-74A3-DBB2-20260B6CDAE3}"/>
              </a:ext>
            </a:extLst>
          </p:cNvPr>
          <p:cNvSpPr/>
          <p:nvPr/>
        </p:nvSpPr>
        <p:spPr>
          <a:xfrm>
            <a:off x="2224398" y="1648201"/>
            <a:ext cx="7263527" cy="2585323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ja-JP" altLang="en-US" sz="5400" b="1" i="1" dirty="0">
                <a:solidFill>
                  <a:srgbClr val="FFFF00"/>
                </a:solidFill>
              </a:rPr>
              <a:t>湧水プールは</a:t>
            </a:r>
            <a:endParaRPr lang="en-US" altLang="ja-JP" sz="5400" b="1" i="1" dirty="0">
              <a:solidFill>
                <a:srgbClr val="FFFF00"/>
              </a:solidFill>
            </a:endParaRPr>
          </a:p>
          <a:p>
            <a:pPr algn="ctr"/>
            <a:r>
              <a:rPr lang="en-US" altLang="ja-JP" sz="5400" b="1" i="1" dirty="0">
                <a:solidFill>
                  <a:srgbClr val="FFFF00"/>
                </a:solidFill>
              </a:rPr>
              <a:t>8</a:t>
            </a:r>
            <a:r>
              <a:rPr lang="ja-JP" altLang="en-US" sz="5400" b="1" i="1" dirty="0">
                <a:solidFill>
                  <a:srgbClr val="FFFF00"/>
                </a:solidFill>
              </a:rPr>
              <a:t>月</a:t>
            </a:r>
            <a:r>
              <a:rPr lang="en-US" altLang="ja-JP" sz="5400" b="1" i="1" dirty="0">
                <a:solidFill>
                  <a:srgbClr val="FFFF00"/>
                </a:solidFill>
              </a:rPr>
              <a:t>8</a:t>
            </a:r>
            <a:r>
              <a:rPr lang="ja-JP" altLang="en-US" sz="5400" b="1" i="1" dirty="0">
                <a:solidFill>
                  <a:srgbClr val="FFFF00"/>
                </a:solidFill>
              </a:rPr>
              <a:t>日（土）</a:t>
            </a:r>
            <a:r>
              <a:rPr lang="en-US" altLang="ja-JP" sz="5400" b="1" i="1" dirty="0">
                <a:solidFill>
                  <a:srgbClr val="FFFF00"/>
                </a:solidFill>
              </a:rPr>
              <a:t>13</a:t>
            </a:r>
            <a:r>
              <a:rPr lang="ja-JP" altLang="en-US" sz="5400" b="1" i="1" dirty="0">
                <a:solidFill>
                  <a:srgbClr val="FFFF00"/>
                </a:solidFill>
              </a:rPr>
              <a:t>時より</a:t>
            </a:r>
            <a:endParaRPr lang="en-US" altLang="ja-JP" sz="5400" b="1" i="1" dirty="0">
              <a:solidFill>
                <a:srgbClr val="FFFF00"/>
              </a:solidFill>
            </a:endParaRPr>
          </a:p>
          <a:p>
            <a:pPr algn="ctr"/>
            <a:r>
              <a:rPr lang="ja-JP" altLang="en-US" sz="5400" b="1" i="1" dirty="0">
                <a:solidFill>
                  <a:srgbClr val="FFFF00"/>
                </a:solidFill>
              </a:rPr>
              <a:t>営業いたします。</a:t>
            </a:r>
          </a:p>
        </p:txBody>
      </p:sp>
    </p:spTree>
    <p:extLst>
      <p:ext uri="{BB962C8B-B14F-4D97-AF65-F5344CB8AC3E}">
        <p14:creationId xmlns:p14="http://schemas.microsoft.com/office/powerpoint/2010/main" val="1694669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hermec-01</dc:creator>
  <cp:lastModifiedBy>hermec-01</cp:lastModifiedBy>
  <cp:revision>2</cp:revision>
  <dcterms:created xsi:type="dcterms:W3CDTF">2026-08-07T07:46:11Z</dcterms:created>
  <dcterms:modified xsi:type="dcterms:W3CDTF">2026-08-07T07:52:28Z</dcterms:modified>
</cp:coreProperties>
</file>